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7" r:id="rId10"/>
    <p:sldId id="268" r:id="rId11"/>
    <p:sldId id="265" r:id="rId12"/>
    <p:sldId id="266" r:id="rId13"/>
    <p:sldId id="269" r:id="rId14"/>
    <p:sldId id="270" r:id="rId15"/>
    <p:sldId id="271" r:id="rId16"/>
    <p:sldId id="262" r:id="rId17"/>
    <p:sldId id="273" r:id="rId18"/>
    <p:sldId id="274" r:id="rId19"/>
    <p:sldId id="275" r:id="rId20"/>
    <p:sldId id="272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B05"/>
    <a:srgbClr val="CFE11F"/>
    <a:srgbClr val="E7F808"/>
    <a:srgbClr val="CCFFCC"/>
    <a:srgbClr val="BCD42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60"/>
  </p:normalViewPr>
  <p:slideViewPr>
    <p:cSldViewPr>
      <p:cViewPr varScale="1">
        <p:scale>
          <a:sx n="68" d="100"/>
          <a:sy n="68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B6032-7AA9-4D28-9E90-B45E7878E8DF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08266-9540-4652-A21D-0EFEE10FFAC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8266-9540-4652-A21D-0EFEE10FFAC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DA75699-8FE0-4A0D-AE53-358A99EB1993}" type="datetimeFigureOut">
              <a:rPr lang="ru-RU" smtClean="0"/>
              <a:pPr/>
              <a:t>02.03.2016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200464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СЕМЕЙНЫЕ ТРАДИЦИИ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861048"/>
            <a:ext cx="4534520" cy="1176536"/>
          </a:xfrm>
          <a:solidFill>
            <a:srgbClr val="FFFF00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Подготовительная группа</a:t>
            </a:r>
          </a:p>
          <a:p>
            <a:r>
              <a:rPr lang="ru-RU" dirty="0" smtClean="0"/>
              <a:t>Малькова </a:t>
            </a:r>
            <a:r>
              <a:rPr lang="ru-RU" dirty="0" smtClean="0"/>
              <a:t>Н.П.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Рисунок Лизы Павловой</a:t>
            </a:r>
            <a:endParaRPr lang="ru-RU" dirty="0"/>
          </a:p>
        </p:txBody>
      </p:sp>
      <p:pic>
        <p:nvPicPr>
          <p:cNvPr id="4" name="Содержимое 3" descr="G:\скан\лиза рисунок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9847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E7F808"/>
          </a:solidFill>
        </p:spPr>
        <p:txBody>
          <a:bodyPr/>
          <a:lstStyle/>
          <a:p>
            <a:pPr algn="ctr"/>
            <a:r>
              <a:rPr lang="ru-RU" dirty="0" smtClean="0"/>
              <a:t>Любимые семейные праздники</a:t>
            </a:r>
            <a:endParaRPr lang="ru-RU" dirty="0"/>
          </a:p>
        </p:txBody>
      </p:sp>
      <p:pic>
        <p:nvPicPr>
          <p:cNvPr id="4" name="Содержимое 3" descr="G:\скан\Диагностическая работа по русскому языку-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84887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ru-RU" dirty="0" smtClean="0"/>
              <a:t>Семья Саши Зориной</a:t>
            </a:r>
            <a:endParaRPr lang="ru-RU" dirty="0"/>
          </a:p>
        </p:txBody>
      </p:sp>
      <p:pic>
        <p:nvPicPr>
          <p:cNvPr id="4" name="Содержимое 3" descr="G:\скан\снеговик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53244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ru-RU" dirty="0" smtClean="0"/>
              <a:t>Семейные традиции семьи Пахомова Семёна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786552"/>
          </a:xfrm>
          <a:solidFill>
            <a:srgbClr val="F5FB05"/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Здорово, когда в семье есть традиции! Семейные, согретые теплом и любовью, только принадлежащие им…Ведь именно любовь родителей и семейные традиции, которые мы создаём, ещё больше сплачивают семью и делают её единым целым, укрепляют в деталях чувство целостности семьи и дают уверенность в будущем. Любовь, понимание, уважение, забота друг о друге, умение найти общие интересы – это и есть наши семейные традиции, то что передаётся из поколения в поколение.</a:t>
            </a:r>
          </a:p>
          <a:p>
            <a:pPr>
              <a:buNone/>
            </a:pPr>
            <a:r>
              <a:rPr lang="ru-RU" sz="1600" b="1" u="sng" dirty="0" smtClean="0">
                <a:solidFill>
                  <a:schemeClr val="bg1"/>
                </a:solidFill>
              </a:rPr>
              <a:t>ВОТ НЕСКОЛЬКО НАШИХ ТРАДИЦИЙ: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Традиция которая всегда предшествует сну. Когда я уже  лежу в постели, мама откладывает все свои дела и читает мне сказки или мы просто разговариваем о прошедшем дне. А утром я с удовольствие открываю глаза навстречу новому дню.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Ещё в нашей семье есть традиция: папа всегда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Дарит цветы маме на день рождения и на 8 марта.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В канун пасхи мы всегда красим яйца и всячески их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Украшаем, а моя прабабушка печёт куличи.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kk.convdocs.org/pars_docs/refs/126/125656/125656_html_m1c5e9e5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013176"/>
            <a:ext cx="1589162" cy="16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ru-RU" dirty="0" smtClean="0"/>
              <a:t>Семейные традиции семьи Пахомова Семёна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Самые любимые у нас праздники это Новый год и Рождество.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К Новогодним традициям в нашей семье относятся с особым трепетом.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Ну, конечно же, как у всех красивая и волшебная ёлка, под которой я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нахожу подарки. Ни кого этим не удивишь, но для  каждой семьи это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 особенно важно и радостно. Очень люблю момент, когда папа достаёт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 ёлку из коробки с ёлочными игрушками. У нас сохранилось несколько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Игрушек совсем старых ещё с бабушкиного детства. Также всей семьёй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Мы вместе наряжаем ёлку и вырезаем из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Бумаги снежинки. А  потом смотрим: у кого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Самая красивая?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В новогодние каникулы мы всей семьёй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Обязательно ходим на каток.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ГОСТЕПРИИМСТВО – ещё одна традиция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Нашей семьи. </a:t>
            </a:r>
          </a:p>
          <a:p>
            <a:pPr>
              <a:buNone/>
            </a:pPr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s44.radikal.ru/i105/1012/de/276416fe8d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933056"/>
            <a:ext cx="3302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ru-RU" dirty="0" smtClean="0"/>
              <a:t>Семейные традиции семьи Пахомова Семёна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А вот ещё традиция – походы за грибами в осенний лес. Дышишь воздухом, наполненным осенней прохладой, и с замиранием сердца ожидаешь гриб. Находишь гриб и бежишь поделится находкой с родителями. А совсем недавно папа начал брать меня на охоту. Я думаю что это тоже станет традицией.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Может быть, кому-то эти традиции покажутся не такими уж яркими, но зато они наши, собственные и дороже их для нас нет ничего на свете.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Благодаря традициям, существующим в нашей семье, мы учимся любить, уважать, доверять и ценить минуты общения с родными людьми, помогать друг другу. А это самое главное в жизни.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://img0.liveinternet.ru/images/attach/c/6/92/677/92677778_osen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653136"/>
            <a:ext cx="2617093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5FB0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Любимые места семейного отдыха</a:t>
            </a:r>
            <a:br>
              <a:rPr lang="ru-RU" dirty="0" smtClean="0"/>
            </a:br>
            <a:r>
              <a:rPr lang="ru-RU" sz="1800" dirty="0" smtClean="0"/>
              <a:t>Кати </a:t>
            </a:r>
            <a:r>
              <a:rPr lang="ru-RU" sz="1800" dirty="0" err="1" smtClean="0"/>
              <a:t>Ермильевой</a:t>
            </a:r>
            <a:endParaRPr lang="ru-RU" sz="1800" dirty="0"/>
          </a:p>
        </p:txBody>
      </p:sp>
      <p:pic>
        <p:nvPicPr>
          <p:cNvPr id="4" name="Содержимое 3" descr="C:\Users\Юрик\Desktop\детский сад\катя 0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300536" cy="252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детский сад\катя 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72816"/>
            <a:ext cx="37079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pro-israel.ru/wp-content/gallery/izrail-krasnoe-more-otdyx-na-krasnom-more-otzyvy-stoimost/red-se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157192"/>
            <a:ext cx="2267744" cy="1700808"/>
          </a:xfrm>
          <a:prstGeom prst="rect">
            <a:avLst/>
          </a:prstGeom>
          <a:noFill/>
        </p:spPr>
      </p:pic>
      <p:pic>
        <p:nvPicPr>
          <p:cNvPr id="7172" name="Picture 4" descr="http://www.protraveler.ru/images/otdyh/turciya/alaniya-foto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76968"/>
            <a:ext cx="2258616" cy="1581032"/>
          </a:xfrm>
          <a:prstGeom prst="rect">
            <a:avLst/>
          </a:prstGeom>
          <a:noFill/>
        </p:spPr>
      </p:pic>
      <p:pic>
        <p:nvPicPr>
          <p:cNvPr id="8" name="Содержимое 7" descr="C:\Users\Юрик\Desktop\детский сад\катя 043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365104"/>
            <a:ext cx="349212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60240"/>
          </a:xfrm>
          <a:solidFill>
            <a:srgbClr val="F5FB05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Катя очень любит путешествовать вместе с мамой Татьяной Анатольевной. В этом году они побывали в Турции, где очень хорошо провели время и отдохнули.</a:t>
            </a:r>
            <a:br>
              <a:rPr lang="ru-RU" sz="2400" dirty="0" smtClean="0"/>
            </a:br>
            <a:r>
              <a:rPr lang="ru-RU" sz="2400" dirty="0" smtClean="0"/>
              <a:t>Какая замечательная семейная традиция.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" name="Содержимое 6" descr="C:\Users\Юрик\Desktop\детский сад\катя 05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3956248" cy="31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детский сад\катя 0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45024"/>
            <a:ext cx="417646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Славочка очень любит отдыхать за городом. Солнце, воздух и природа что может быть прекрасней.</a:t>
            </a:r>
            <a:endParaRPr lang="ru-RU" sz="2400" dirty="0"/>
          </a:p>
        </p:txBody>
      </p:sp>
      <p:pic>
        <p:nvPicPr>
          <p:cNvPr id="7" name="Содержимое 6" descr="C:\Users\Юрик\Desktop\скан ф д с-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5495544" cy="371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80928"/>
            <a:ext cx="2760990" cy="39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 семье </a:t>
            </a:r>
            <a:r>
              <a:rPr lang="ru-RU" sz="3200" dirty="0" err="1" smtClean="0"/>
              <a:t>Рената</a:t>
            </a:r>
            <a:r>
              <a:rPr lang="ru-RU" sz="3200" dirty="0" smtClean="0"/>
              <a:t>  тоже есть традиция проводить выходные дни на даче. </a:t>
            </a:r>
            <a:endParaRPr lang="ru-RU" sz="3200" dirty="0"/>
          </a:p>
        </p:txBody>
      </p:sp>
      <p:pic>
        <p:nvPicPr>
          <p:cNvPr id="7" name="Содержимое 6" descr="C:\Users\Юрик\Desktop\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44999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Юрик\Desktop\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167" y="3356992"/>
            <a:ext cx="5081833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«Семейные традиции – залог крепкой семьи»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"Родители воспитывают, а дети воспитываются той семейной жизнью, какая складывается намеренно или ненамеренно. Жизнь семьи тем и сильна, что ее впечатления постоянны, обыденны, что она действует незаметно, укрепляет или отравляет дух человеческий, как воздух, которым мы живы" 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(А. Н. Острогорский)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«Красна изба пирогами, река – берегами, а семья – традициями».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Семейные традиции - это, в первую очередь, праздники, которые отмечаются всеми членами семьи и, конечно же, день рождения ребенка; торжественные обеды по выходным, когда вся семья в сборе и достается праздничный сервиз. Это может быть традиция сажать деревце или под Новый год выезжать за город, чтобы украсить живую елку. Это традиция вместе с ребенком посещать выставки, театры, музеи. Это и совместные игры. Поздравление родственников. Традиционные походы, прогулки и пикники на природу. Составление своей родословной и семейных альбомов. Коллекционирование и проведение семейных концертов.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Давайте сделаем так, чтобы нашим детям через 10-20 лет было что вспомнить.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7344816" cy="496855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С П А С И Б О!!!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ЦЕЛИ И 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CCFFCC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6228184" y="3068960"/>
            <a:ext cx="2376264" cy="2232248"/>
          </a:xfrm>
          <a:prstGeom prst="snip2DiagRect">
            <a:avLst>
              <a:gd name="adj1" fmla="val 20147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Ожидаемые результаты: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Активизация применения в практике семейного воспитания представленного опыта</a:t>
            </a:r>
            <a:endParaRPr lang="ru-RU" sz="1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3059832" y="2852936"/>
            <a:ext cx="3096344" cy="2664296"/>
          </a:xfrm>
          <a:prstGeom prst="snip2DiagRect">
            <a:avLst>
              <a:gd name="adj1" fmla="val 16452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ЦЕЛЬ: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-сохранение и укрепление духовно-нравственных традиций семейных отношений.</a:t>
            </a:r>
            <a:endParaRPr lang="ru-RU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755576" y="4509120"/>
            <a:ext cx="2088232" cy="1872208"/>
          </a:xfrm>
          <a:prstGeom prst="snip2DiagRect">
            <a:avLst>
              <a:gd name="adj1" fmla="val 16531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Задача 2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-ознакомление родителей с опытом семейного воспитания детей посещающих группу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55576" y="2348880"/>
            <a:ext cx="2088232" cy="1800200"/>
          </a:xfrm>
          <a:prstGeom prst="snip2DiagRect">
            <a:avLst>
              <a:gd name="adj1" fmla="val 18907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Задача 1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-Возрождение семейных ценностей и традиций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Как вы думаете, что означает слово- семья?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E7F808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«Семья – группа живущих вместе близких родственников».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«Толковый словарь русского языка»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                                         С.О.Ожегова.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C:\Users\Юрик\Desktop\семья расторгуевых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4880620" cy="317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Закончи предложение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1. В гостях хорошо, а …  </a:t>
            </a:r>
            <a:br>
              <a:rPr lang="ru-RU" dirty="0" smtClean="0"/>
            </a:br>
            <a:r>
              <a:rPr lang="ru-RU" dirty="0" smtClean="0"/>
              <a:t>2. Не красна изба углами, а …</a:t>
            </a:r>
          </a:p>
          <a:p>
            <a:pPr>
              <a:buNone/>
            </a:pPr>
            <a:r>
              <a:rPr lang="ru-RU" dirty="0" smtClean="0"/>
              <a:t>    3. В семье разлад, так </a:t>
            </a:r>
            <a:r>
              <a:rPr lang="ru-RU" smtClean="0"/>
              <a:t>и дому…… 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4. В семье согласно, так и дело идет …  </a:t>
            </a:r>
            <a:br>
              <a:rPr lang="ru-RU" dirty="0" smtClean="0"/>
            </a:br>
            <a:r>
              <a:rPr lang="ru-RU" dirty="0" smtClean="0"/>
              <a:t>5. Когда семья вместе, и … </a:t>
            </a:r>
            <a:br>
              <a:rPr lang="ru-RU" dirty="0" smtClean="0"/>
            </a:br>
            <a:r>
              <a:rPr lang="ru-RU" dirty="0" smtClean="0"/>
              <a:t>6. Семья – ключ к 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E7F808"/>
          </a:solidFill>
        </p:spPr>
        <p:txBody>
          <a:bodyPr/>
          <a:lstStyle/>
          <a:p>
            <a:r>
              <a:rPr lang="ru-RU" dirty="0" smtClean="0"/>
              <a:t>Силён тот род, кто своих предков помнит и бережёт.</a:t>
            </a:r>
            <a:endParaRPr lang="ru-RU" dirty="0"/>
          </a:p>
        </p:txBody>
      </p:sp>
      <p:pic>
        <p:nvPicPr>
          <p:cNvPr id="4" name="Содержимое 3" descr="C:\Users\Юрик\Pictures\2013-11-06 наташа\наташа 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9728"/>
            <a:ext cx="34918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Pictures\2013-11-06 наташа\наташа 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449468"/>
            <a:ext cx="3275856" cy="240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Pictures\2013-11-06 наташа\наташа 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628800"/>
            <a:ext cx="2362200" cy="314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Pictures\2013-11-06 наташа\наташа 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72816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Pictures\2013-11-06 наташа\наташа 0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772816"/>
            <a:ext cx="1944216" cy="247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Нужны ли праздники для детей в семье?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E7F808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Праздники для ребенка – это хорошая семейная традиция. В доме праздник – нужно подготовить подарки, украсить комнату, всё вымыть, убрать – так входит труд в жизнь ребёнка. А когда мы поем, рисуем, читаем стихи, танцуем, гримируемся, слушаем музыку – разве не воспитываем мы своих детей эстетически?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Детский праздник</a:t>
            </a:r>
            <a:endParaRPr lang="ru-RU" dirty="0"/>
          </a:p>
        </p:txBody>
      </p:sp>
      <p:pic>
        <p:nvPicPr>
          <p:cNvPr id="9" name="Содержимое 8" descr="G:\скан\эвелина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1597" b="159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115616" y="5877272"/>
            <a:ext cx="7333488" cy="685800"/>
          </a:xfrm>
          <a:solidFill>
            <a:schemeClr val="accent1">
              <a:lumMod val="40000"/>
              <a:lumOff val="60000"/>
              <a:alpha val="15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Самая лучшая традиция нашей семьи – это отмечать все праздники в кругу семьи, за одним большим столом.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Семья </a:t>
            </a:r>
            <a:r>
              <a:rPr lang="ru-RU" sz="1600" b="1" dirty="0" err="1" smtClean="0">
                <a:solidFill>
                  <a:srgbClr val="FFC000"/>
                </a:solidFill>
              </a:rPr>
              <a:t>Эвелины</a:t>
            </a:r>
            <a:r>
              <a:rPr lang="ru-RU" sz="1600" b="1" dirty="0" smtClean="0">
                <a:solidFill>
                  <a:srgbClr val="FFC000"/>
                </a:solidFill>
              </a:rPr>
              <a:t> </a:t>
            </a:r>
            <a:r>
              <a:rPr lang="ru-RU" sz="1600" b="1" dirty="0" err="1" smtClean="0">
                <a:solidFill>
                  <a:srgbClr val="FFC000"/>
                </a:solidFill>
              </a:rPr>
              <a:t>Попониной</a:t>
            </a:r>
            <a:r>
              <a:rPr lang="ru-RU" sz="1600" b="1" dirty="0" smtClean="0">
                <a:solidFill>
                  <a:srgbClr val="FFC000"/>
                </a:solidFill>
              </a:rPr>
              <a:t>.</a:t>
            </a:r>
            <a:endParaRPr lang="ru-RU" sz="1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День рождения Лизы Павловой</a:t>
            </a:r>
            <a:endParaRPr lang="ru-RU" dirty="0"/>
          </a:p>
        </p:txBody>
      </p:sp>
      <p:pic>
        <p:nvPicPr>
          <p:cNvPr id="4" name="Содержимое 3" descr="G:\скан\лиза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4337720"/>
            <a:ext cx="34918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708920"/>
            <a:ext cx="2872915" cy="192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700808"/>
            <a:ext cx="3667879" cy="565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nn.ru/data/forum/files/2012-06/51570008-a912bcf62f4c56eac096ffb3d412c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859777"/>
            <a:ext cx="2411760" cy="1808821"/>
          </a:xfrm>
          <a:prstGeom prst="rect">
            <a:avLst/>
          </a:prstGeom>
          <a:noFill/>
        </p:spPr>
      </p:pic>
      <p:pic>
        <p:nvPicPr>
          <p:cNvPr id="1031" name="Picture 7" descr="http://www.redcube.ru/fotos/340x508/83.CL.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772816"/>
            <a:ext cx="2088232" cy="236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267</TotalTime>
  <Words>760</Words>
  <Application>Microsoft Office PowerPoint</Application>
  <PresentationFormat>Экран (4:3)</PresentationFormat>
  <Paragraphs>78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Яркая</vt:lpstr>
      <vt:lpstr>СЕМЕЙНЫЕ ТРАДИЦИИ</vt:lpstr>
      <vt:lpstr>«Семейные традиции – залог крепкой семьи»</vt:lpstr>
      <vt:lpstr>ЦЕЛИ И ЗАДАЧИ</vt:lpstr>
      <vt:lpstr>Как вы думаете, что означает слово- семья?</vt:lpstr>
      <vt:lpstr>Закончи предложение</vt:lpstr>
      <vt:lpstr>Силён тот род, кто своих предков помнит и бережёт.</vt:lpstr>
      <vt:lpstr>Нужны ли праздники для детей в семье?</vt:lpstr>
      <vt:lpstr>Детский праздник</vt:lpstr>
      <vt:lpstr>День рождения Лизы Павловой</vt:lpstr>
      <vt:lpstr>Рисунок Лизы Павловой</vt:lpstr>
      <vt:lpstr>Любимые семейные праздники</vt:lpstr>
      <vt:lpstr>Семья Саши Зориной</vt:lpstr>
      <vt:lpstr>Семейные традиции семьи Пахомова Семёна</vt:lpstr>
      <vt:lpstr>Семейные традиции семьи Пахомова Семёна</vt:lpstr>
      <vt:lpstr>Семейные традиции семьи Пахомова Семёна</vt:lpstr>
      <vt:lpstr>Любимые места семейного отдыха Кати Ермильевой</vt:lpstr>
      <vt:lpstr>Катя очень любит путешествовать вместе с мамой Татьяной Анатольевной. В этом году они побывали в Турции, где очень хорошо провели время и отдохнули. Какая замечательная семейная традиция. </vt:lpstr>
      <vt:lpstr>Славочка очень любит отдыхать за городом. Солнце, воздух и природа что может быть прекрасней.</vt:lpstr>
      <vt:lpstr>В семье Рената  тоже есть традиция проводить выходные дни на даче. </vt:lpstr>
      <vt:lpstr>«Красна изба пирогами, река – берегами, а семья – традициями». </vt:lpstr>
      <vt:lpstr>С П А С И Б О!!!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ТРАДИЦИИ</dc:title>
  <dc:creator>Юрик</dc:creator>
  <cp:lastModifiedBy>Юрик</cp:lastModifiedBy>
  <cp:revision>30</cp:revision>
  <dcterms:created xsi:type="dcterms:W3CDTF">2013-11-03T15:07:08Z</dcterms:created>
  <dcterms:modified xsi:type="dcterms:W3CDTF">2016-03-02T18:02:31Z</dcterms:modified>
</cp:coreProperties>
</file>